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1" r:id="rId4"/>
    <p:sldId id="258" r:id="rId5"/>
    <p:sldId id="266" r:id="rId6"/>
    <p:sldId id="259" r:id="rId7"/>
    <p:sldId id="260" r:id="rId8"/>
    <p:sldId id="270" r:id="rId9"/>
    <p:sldId id="263" r:id="rId10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919"/>
    <a:srgbClr val="F35B35"/>
    <a:srgbClr val="FFF0CC"/>
    <a:srgbClr val="FFB515"/>
    <a:srgbClr val="FAFAFA"/>
    <a:srgbClr val="FAFAF5"/>
    <a:srgbClr val="FAFAF0"/>
    <a:srgbClr val="FF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1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756" y="16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2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8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6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7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7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0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7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7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B92DD-8C03-4964-B670-7A21C8232217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2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hyperlink" Target="https://place.map.kakao.com/2185174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2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hyperlink" Target="https://place.map.kakao.com/2185174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3" y="3554859"/>
            <a:ext cx="166247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flipV="1">
            <a:off x="2066758" y="1006229"/>
            <a:ext cx="2724483" cy="2123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618" y="3552847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 w="28575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85383" y="4152305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F0CC"/>
                </a:solidFill>
              </a:rPr>
              <a:t>백년교동짬뽕</a:t>
            </a:r>
            <a:endParaRPr lang="en-US" altLang="ko-KR" sz="800" b="1" dirty="0" smtClean="0">
              <a:solidFill>
                <a:srgbClr val="FFF0CC"/>
              </a:solidFill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경기도 고양시 덕양구                         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&gt;&gt;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" y="9253403"/>
            <a:ext cx="6858000" cy="652598"/>
          </a:xfrm>
          <a:prstGeom prst="rect">
            <a:avLst/>
          </a:prstGeom>
          <a:solidFill>
            <a:srgbClr val="3B2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66246" y="3156324"/>
            <a:ext cx="288000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694520" y="9409993"/>
            <a:ext cx="1891865" cy="364132"/>
            <a:chOff x="466851" y="9419448"/>
            <a:chExt cx="1891865" cy="3641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53" y="9419448"/>
              <a:ext cx="1800000" cy="1971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6851" y="9598914"/>
              <a:ext cx="1891865" cy="1846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</a:rPr>
                <a:t>Ⓒ</a:t>
              </a:r>
              <a:r>
                <a:rPr lang="ko-KR" altLang="en-US" sz="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</a:rPr>
                <a:t>team born2eat.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이 사이트는 비영리적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·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학습용으로 제작되었습니다</a:t>
              </a:r>
              <a:r>
                <a:rPr lang="en-US" altLang="ko-KR" sz="400" b="1" dirty="0">
                  <a:solidFill>
                    <a:schemeClr val="bg1"/>
                  </a:solidFill>
                </a:rPr>
                <a:t>.</a:t>
              </a:r>
              <a:endParaRPr lang="en-US" altLang="ko-KR" sz="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59" y="1055979"/>
            <a:ext cx="108000" cy="108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5424087" y="3156324"/>
            <a:ext cx="288000" cy="288000"/>
          </a:xfrm>
          <a:prstGeom prst="rect">
            <a:avLst/>
          </a:prstGeom>
          <a:solidFill>
            <a:srgbClr val="FFF0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3191375"/>
            <a:ext cx="216000" cy="21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46" y="3191375"/>
            <a:ext cx="216000" cy="216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786542" y="4550546"/>
            <a:ext cx="5276589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86543" y="4550547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rcRect r="11961"/>
          <a:stretch/>
        </p:blipFill>
        <p:spPr>
          <a:xfrm>
            <a:off x="785383" y="4806129"/>
            <a:ext cx="5265408" cy="30649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383" y="7871106"/>
            <a:ext cx="5265408" cy="1235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246" y="6189304"/>
            <a:ext cx="145052" cy="2949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37" y="4970389"/>
            <a:ext cx="168524" cy="16852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36" y="5659002"/>
            <a:ext cx="168524" cy="16852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09" y="7127908"/>
            <a:ext cx="168524" cy="16852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1" y="7009151"/>
            <a:ext cx="168524" cy="1685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9" y="7378585"/>
            <a:ext cx="168524" cy="16852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91" y="5844572"/>
            <a:ext cx="168524" cy="16852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59" y="7530985"/>
            <a:ext cx="168524" cy="1685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38" y="6246955"/>
            <a:ext cx="168524" cy="16852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71" y="6309930"/>
            <a:ext cx="168524" cy="16852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94" y="6920985"/>
            <a:ext cx="168524" cy="168524"/>
          </a:xfrm>
          <a:prstGeom prst="rect">
            <a:avLst/>
          </a:prstGeom>
        </p:spPr>
      </p:pic>
      <p:sp>
        <p:nvSpPr>
          <p:cNvPr id="69" name="이등변 삼각형 68"/>
          <p:cNvSpPr/>
          <p:nvPr/>
        </p:nvSpPr>
        <p:spPr>
          <a:xfrm flipV="1">
            <a:off x="3367077" y="6096967"/>
            <a:ext cx="123845" cy="10874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002756" y="5795063"/>
            <a:ext cx="852488" cy="3371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014907" y="5804359"/>
            <a:ext cx="837955" cy="128133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smtClean="0">
                <a:solidFill>
                  <a:schemeClr val="tx1"/>
                </a:solidFill>
              </a:rPr>
              <a:t>백년교동짬뽕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014908" y="5939128"/>
            <a:ext cx="82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" b="1" dirty="0" smtClean="0">
                <a:solidFill>
                  <a:schemeClr val="tx1"/>
                </a:solidFill>
              </a:rPr>
              <a:t>경기도 고양시 덕양구</a:t>
            </a:r>
            <a:endParaRPr lang="en-US" altLang="ko-KR" sz="400" b="1" dirty="0" smtClean="0">
              <a:solidFill>
                <a:schemeClr val="tx1"/>
              </a:solidFill>
            </a:endParaRPr>
          </a:p>
          <a:p>
            <a:r>
              <a:rPr lang="ko-KR" altLang="en-US" sz="400" b="1" dirty="0" err="1" smtClean="0">
                <a:solidFill>
                  <a:schemeClr val="tx1"/>
                </a:solidFill>
              </a:rPr>
              <a:t>교동짬뽕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2604944" y="3561542"/>
            <a:ext cx="165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2605798" y="3558913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604506" y="4152322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>
                    <a:lumMod val="75000"/>
                  </a:schemeClr>
                </a:solidFill>
              </a:rPr>
              <a:t>울프강스테이크하우스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중구    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5" name="그림 74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407132" y="3558913"/>
            <a:ext cx="1656000" cy="93600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4407132" y="3558912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408653" y="415204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chemeClr val="bg1">
                    <a:lumMod val="75000"/>
                  </a:schemeClr>
                </a:solidFill>
              </a:rPr>
              <a:t>등나무집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동작구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83519" y="9487369"/>
            <a:ext cx="2008883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함께 만들어가는 맛집 지도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------ 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맛집제보</a:t>
            </a:r>
            <a:r>
              <a:rPr lang="en-US" altLang="ko-KR" sz="600" b="1" u="sng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600" b="1" u="sng" dirty="0" smtClean="0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871538" y="3602847"/>
            <a:ext cx="352425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>
                <a:solidFill>
                  <a:schemeClr val="tx1"/>
                </a:solidFill>
              </a:rPr>
              <a:t>혼밥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257004" y="3603476"/>
            <a:ext cx="429381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가성비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706296" y="3605079"/>
            <a:ext cx="429071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데이트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166568" y="3605708"/>
            <a:ext cx="479096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교통편리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4506882" y="3602218"/>
            <a:ext cx="352425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tx1"/>
                </a:solidFill>
              </a:rPr>
              <a:t>가족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903259" y="3602309"/>
            <a:ext cx="479096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>
                <a:solidFill>
                  <a:schemeClr val="tx1"/>
                </a:solidFill>
              </a:rPr>
              <a:t>주차가능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67696" y="3164529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이런 맛집은 어때요</a:t>
            </a:r>
            <a:r>
              <a:rPr lang="en-US" altLang="ko-KR" sz="1200" b="1" dirty="0" smtClean="0"/>
              <a:t>?</a:t>
            </a:r>
            <a:endParaRPr lang="ko-KR" altLang="en-US" sz="1200" b="1" dirty="0"/>
          </a:p>
        </p:txBody>
      </p:sp>
      <p:sp>
        <p:nvSpPr>
          <p:cNvPr id="72" name="양쪽 모서리가 둥근 사각형 71"/>
          <p:cNvSpPr/>
          <p:nvPr/>
        </p:nvSpPr>
        <p:spPr>
          <a:xfrm rot="10800000">
            <a:off x="1261808" y="1779597"/>
            <a:ext cx="4335035" cy="560378"/>
          </a:xfrm>
          <a:prstGeom prst="round2SameRect">
            <a:avLst>
              <a:gd name="adj1" fmla="val 23371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양쪽 모서리가 둥근 사각형 72"/>
          <p:cNvSpPr/>
          <p:nvPr/>
        </p:nvSpPr>
        <p:spPr>
          <a:xfrm>
            <a:off x="1261808" y="1635191"/>
            <a:ext cx="1419506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291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Where 2 Eat?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4" name="양쪽 모서리가 둥근 사각형 73"/>
          <p:cNvSpPr/>
          <p:nvPr/>
        </p:nvSpPr>
        <p:spPr>
          <a:xfrm>
            <a:off x="2719571" y="1635191"/>
            <a:ext cx="1419507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2 Eat?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양쪽 모서리가 둥근 사각형 75"/>
          <p:cNvSpPr/>
          <p:nvPr/>
        </p:nvSpPr>
        <p:spPr>
          <a:xfrm>
            <a:off x="4177335" y="1635191"/>
            <a:ext cx="1419508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2 Eat?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782682" y="1974123"/>
            <a:ext cx="384109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rgbClr val="3B2919"/>
                </a:solidFill>
              </a:rPr>
              <a:t>…</a:t>
            </a:r>
            <a:endParaRPr lang="ko-KR" altLang="en-US" sz="600" b="1" dirty="0">
              <a:solidFill>
                <a:srgbClr val="3B2919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202815" y="1974123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u="sng" dirty="0" smtClean="0">
                <a:solidFill>
                  <a:srgbClr val="3B2919"/>
                </a:solidFill>
              </a:rPr>
              <a:t>종로구</a:t>
            </a:r>
            <a:endParaRPr lang="ko-KR" altLang="en-US" sz="600" b="1" u="sng" dirty="0">
              <a:solidFill>
                <a:srgbClr val="3B2919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663017" y="1976515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청운동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3125458" y="1976504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효자동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584553" y="1976504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익선동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036269" y="1976504"/>
            <a:ext cx="48942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종로</a:t>
            </a:r>
            <a:r>
              <a:rPr lang="en-US" altLang="ko-KR" sz="600" dirty="0" smtClean="0">
                <a:solidFill>
                  <a:schemeClr val="tx1"/>
                </a:solidFill>
              </a:rPr>
              <a:t>3</a:t>
            </a:r>
            <a:r>
              <a:rPr lang="ko-KR" altLang="en-US" sz="600" dirty="0" smtClean="0">
                <a:solidFill>
                  <a:schemeClr val="tx1"/>
                </a:solidFill>
              </a:rPr>
              <a:t>가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553234" y="1976228"/>
            <a:ext cx="611153" cy="122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전체보기  ▼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274162" y="1304737"/>
            <a:ext cx="2337723" cy="122136"/>
            <a:chOff x="2579048" y="1322310"/>
            <a:chExt cx="2337723" cy="122136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2579048" y="1322310"/>
              <a:ext cx="508147" cy="1221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서울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124119" y="1322310"/>
              <a:ext cx="581802" cy="1221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종로구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3742845" y="1322310"/>
              <a:ext cx="508147" cy="1221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한식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4287915" y="1322310"/>
              <a:ext cx="628856" cy="1221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볶음요리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3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94162" y="3656446"/>
            <a:ext cx="5260083" cy="958850"/>
          </a:xfrm>
          <a:prstGeom prst="roundRect">
            <a:avLst>
              <a:gd name="adj" fmla="val 987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양쪽 모서리가 둥근 사각형 2"/>
          <p:cNvSpPr/>
          <p:nvPr/>
        </p:nvSpPr>
        <p:spPr>
          <a:xfrm rot="10800000">
            <a:off x="1261806" y="1779597"/>
            <a:ext cx="4335035" cy="933999"/>
          </a:xfrm>
          <a:prstGeom prst="round2SameRect">
            <a:avLst>
              <a:gd name="adj1" fmla="val 23371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922316" y="3719465"/>
            <a:ext cx="3079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백년교동짬뽕           </a:t>
            </a:r>
            <a:r>
              <a:rPr lang="ko-KR" altLang="en-US" sz="900" b="1" dirty="0" smtClean="0"/>
              <a:t>                                                                     </a:t>
            </a:r>
            <a:r>
              <a:rPr lang="ko-KR" altLang="en-US" sz="900" b="1" dirty="0" smtClean="0"/>
              <a:t>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경기도 </a:t>
            </a:r>
            <a:r>
              <a:rPr lang="ko-KR" altLang="en-US" sz="700" dirty="0">
                <a:latin typeface="+mn-ea"/>
              </a:rPr>
              <a:t>고양시 덕양구 </a:t>
            </a:r>
            <a:r>
              <a:rPr lang="ko-KR" altLang="en-US" sz="700" dirty="0" err="1">
                <a:latin typeface="+mn-ea"/>
              </a:rPr>
              <a:t>중앙로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245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err="1" smtClean="0"/>
              <a:t>교동짬뽕</a:t>
            </a:r>
            <a:r>
              <a:rPr lang="en-US" altLang="ko-KR" sz="700" dirty="0"/>
              <a:t>, </a:t>
            </a:r>
            <a:r>
              <a:rPr lang="ko-KR" altLang="en-US" sz="700" dirty="0" err="1"/>
              <a:t>차돌짬뽕</a:t>
            </a:r>
            <a:r>
              <a:rPr lang="en-US" altLang="ko-KR" sz="700" dirty="0"/>
              <a:t>, </a:t>
            </a:r>
            <a:r>
              <a:rPr lang="ko-KR" altLang="en-US" sz="700" dirty="0" err="1" smtClean="0"/>
              <a:t>주꾸미덮짜장</a:t>
            </a:r>
            <a:endParaRPr lang="en-US" altLang="ko-KR" sz="700" dirty="0" smtClean="0"/>
          </a:p>
        </p:txBody>
      </p:sp>
      <p:sp>
        <p:nvSpPr>
          <p:cNvPr id="40" name="모서리가 둥근 직사각형 39"/>
          <p:cNvSpPr/>
          <p:nvPr/>
        </p:nvSpPr>
        <p:spPr>
          <a:xfrm flipV="1">
            <a:off x="2066758" y="1006229"/>
            <a:ext cx="2724483" cy="2123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59" y="1055979"/>
            <a:ext cx="108000" cy="108000"/>
          </a:xfrm>
          <a:prstGeom prst="rect">
            <a:avLst/>
          </a:prstGeom>
        </p:spPr>
      </p:pic>
      <p:sp>
        <p:nvSpPr>
          <p:cNvPr id="43" name="양쪽 모서리가 둥근 사각형 42"/>
          <p:cNvSpPr/>
          <p:nvPr/>
        </p:nvSpPr>
        <p:spPr>
          <a:xfrm>
            <a:off x="1261808" y="1635191"/>
            <a:ext cx="1419506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Where 2 Eat?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2719571" y="1635191"/>
            <a:ext cx="1419507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2 Eat?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4177335" y="1635191"/>
            <a:ext cx="1419508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291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When 2 Eat?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67696" y="3164529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이런 맛집은 어때요</a:t>
            </a:r>
            <a:r>
              <a:rPr lang="en-US" altLang="ko-KR" sz="1200" b="1" dirty="0" smtClean="0"/>
              <a:t>?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5766246" y="3156324"/>
            <a:ext cx="288000" cy="288000"/>
          </a:xfrm>
          <a:prstGeom prst="rect">
            <a:avLst/>
          </a:prstGeom>
          <a:solidFill>
            <a:srgbClr val="FFF0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24087" y="3156324"/>
            <a:ext cx="288000" cy="28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3191375"/>
            <a:ext cx="216000" cy="216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46" y="3191375"/>
            <a:ext cx="216000" cy="216000"/>
          </a:xfrm>
          <a:prstGeom prst="rect">
            <a:avLst/>
          </a:prstGeom>
        </p:spPr>
      </p:pic>
      <p:sp>
        <p:nvSpPr>
          <p:cNvPr id="169" name="직사각형 168"/>
          <p:cNvSpPr/>
          <p:nvPr/>
        </p:nvSpPr>
        <p:spPr>
          <a:xfrm>
            <a:off x="-2" y="9253403"/>
            <a:ext cx="6858000" cy="652598"/>
          </a:xfrm>
          <a:prstGeom prst="rect">
            <a:avLst/>
          </a:prstGeom>
          <a:solidFill>
            <a:srgbClr val="3B2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694520" y="9409993"/>
            <a:ext cx="1891865" cy="364132"/>
            <a:chOff x="466851" y="9419448"/>
            <a:chExt cx="1891865" cy="364132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53" y="9419448"/>
              <a:ext cx="1800000" cy="197165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466851" y="9598914"/>
              <a:ext cx="1891865" cy="1846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</a:rPr>
                <a:t>Ⓒ</a:t>
              </a:r>
              <a:r>
                <a:rPr lang="ko-KR" altLang="en-US" sz="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</a:rPr>
                <a:t>team born2eat.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이 사이트는 비영리적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·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학습용으로 제작되었습니다</a:t>
              </a:r>
              <a:r>
                <a:rPr lang="en-US" altLang="ko-KR" sz="400" b="1" dirty="0">
                  <a:solidFill>
                    <a:schemeClr val="bg1"/>
                  </a:solidFill>
                </a:rPr>
                <a:t>.</a:t>
              </a:r>
              <a:endParaRPr lang="en-US" altLang="ko-KR" sz="4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083519" y="9487369"/>
            <a:ext cx="2008883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함께 만들어가는 맛집 지도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------ 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맛집제보</a:t>
            </a:r>
            <a:r>
              <a:rPr lang="en-US" altLang="ko-KR" sz="600" b="1" u="sng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600" b="1" u="sng" dirty="0" smtClean="0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3861937" y="4354376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혼밥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3439739" y="4357197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짬뽕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4345863" y="4354376"/>
            <a:ext cx="49760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3017541" y="4358495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중식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994779" y="3725073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8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8" y="3663010"/>
            <a:ext cx="1662470" cy="951473"/>
          </a:xfrm>
          <a:prstGeom prst="roundRect">
            <a:avLst>
              <a:gd name="adj" fmla="val 82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108"/>
          <p:cNvSpPr/>
          <p:nvPr/>
        </p:nvSpPr>
        <p:spPr>
          <a:xfrm rot="16200000">
            <a:off x="1172985" y="3307072"/>
            <a:ext cx="957077" cy="1664741"/>
          </a:xfrm>
          <a:prstGeom prst="roundRect">
            <a:avLst>
              <a:gd name="adj" fmla="val 109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793439" y="3657367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810420" y="4750436"/>
            <a:ext cx="5260083" cy="958850"/>
          </a:xfrm>
          <a:prstGeom prst="roundRect">
            <a:avLst>
              <a:gd name="adj" fmla="val 987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938574" y="4813455"/>
            <a:ext cx="3079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울프강스테이크하우스</a:t>
            </a:r>
            <a:r>
              <a:rPr lang="ko-KR" altLang="en-US" sz="900" b="1" dirty="0" smtClean="0"/>
              <a:t>                                                              </a:t>
            </a:r>
            <a:r>
              <a:rPr lang="ko-KR" altLang="en-US" sz="900" b="1" dirty="0" smtClean="0"/>
              <a:t>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서울시 중구 세종대로</a:t>
            </a:r>
            <a:r>
              <a:rPr lang="en-US" altLang="ko-KR" sz="700" dirty="0" smtClean="0">
                <a:latin typeface="+mn-ea"/>
              </a:rPr>
              <a:t>21</a:t>
            </a:r>
            <a:r>
              <a:rPr lang="ko-KR" altLang="en-US" sz="700" dirty="0" smtClean="0">
                <a:latin typeface="+mn-ea"/>
              </a:rPr>
              <a:t>길 </a:t>
            </a:r>
            <a:r>
              <a:rPr lang="en-US" altLang="ko-KR" sz="700" dirty="0" smtClean="0">
                <a:latin typeface="+mn-ea"/>
              </a:rPr>
              <a:t>40 2</a:t>
            </a:r>
            <a:r>
              <a:rPr lang="ko-KR" altLang="en-US" sz="700" dirty="0" smtClean="0">
                <a:latin typeface="+mn-ea"/>
              </a:rPr>
              <a:t>층</a:t>
            </a:r>
            <a:endParaRPr lang="en-US" altLang="ko-KR" sz="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포터하우스스테이크</a:t>
            </a:r>
            <a:endParaRPr lang="en-US" altLang="ko-KR" sz="700" dirty="0" smtClean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46121" y="5452485"/>
            <a:ext cx="496095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데이트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455997" y="5452485"/>
            <a:ext cx="552734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스테이크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579606" y="5452485"/>
            <a:ext cx="595642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교통편리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033799" y="5452485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양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11037" y="4819063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5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808973" y="4751952"/>
            <a:ext cx="1691341" cy="959176"/>
          </a:xfrm>
          <a:prstGeom prst="roundRect">
            <a:avLst>
              <a:gd name="adj" fmla="val 10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모서리가 둥근 직사각형 77"/>
          <p:cNvSpPr/>
          <p:nvPr/>
        </p:nvSpPr>
        <p:spPr>
          <a:xfrm rot="16200000">
            <a:off x="1233582" y="4445235"/>
            <a:ext cx="957077" cy="1576386"/>
          </a:xfrm>
          <a:prstGeom prst="roundRect">
            <a:avLst>
              <a:gd name="adj" fmla="val 24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809697" y="4751357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799681" y="5825483"/>
            <a:ext cx="5260083" cy="958850"/>
          </a:xfrm>
          <a:prstGeom prst="roundRect">
            <a:avLst>
              <a:gd name="adj" fmla="val 987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927835" y="5888502"/>
            <a:ext cx="3079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/>
              <a:t>등나무집</a:t>
            </a:r>
            <a:r>
              <a:rPr lang="ko-KR" altLang="en-US" sz="900" b="1" dirty="0" smtClean="0"/>
              <a:t>                             </a:t>
            </a:r>
            <a:r>
              <a:rPr lang="ko-KR" altLang="en-US" sz="900" b="1" dirty="0" smtClean="0"/>
              <a:t>                                                             ♥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서울시 동작구 </a:t>
            </a:r>
            <a:r>
              <a:rPr lang="ko-KR" altLang="en-US" sz="700" dirty="0" err="1" smtClean="0">
                <a:latin typeface="+mn-ea"/>
              </a:rPr>
              <a:t>대림로</a:t>
            </a:r>
            <a:r>
              <a:rPr lang="en-US" altLang="ko-KR" sz="700" dirty="0" smtClean="0">
                <a:latin typeface="+mn-ea"/>
              </a:rPr>
              <a:t>52</a:t>
            </a:r>
            <a:br>
              <a:rPr lang="en-US" altLang="ko-KR" sz="700" dirty="0" smtClean="0">
                <a:latin typeface="+mn-ea"/>
              </a:rPr>
            </a:b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꼬리곰탕</a:t>
            </a:r>
            <a:endParaRPr lang="en-US" altLang="ko-KR" sz="700" dirty="0" smtClean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899327" y="6527532"/>
            <a:ext cx="38858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445258" y="6527532"/>
            <a:ext cx="416679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찜</a:t>
            </a:r>
            <a:r>
              <a:rPr lang="en-US" altLang="ko-KR" sz="600" dirty="0" smtClean="0">
                <a:solidFill>
                  <a:schemeClr val="tx1"/>
                </a:solidFill>
              </a:rPr>
              <a:t>/</a:t>
            </a:r>
            <a:r>
              <a:rPr lang="ko-KR" altLang="en-US" sz="600" dirty="0" smtClean="0">
                <a:solidFill>
                  <a:schemeClr val="tx1"/>
                </a:solidFill>
              </a:rPr>
              <a:t>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325304" y="6527532"/>
            <a:ext cx="595642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주차가능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023060" y="6527532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한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00298" y="5894110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0" name="그림 12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7243" y="5823459"/>
            <a:ext cx="1686652" cy="960874"/>
          </a:xfrm>
          <a:prstGeom prst="roundRect">
            <a:avLst>
              <a:gd name="adj" fmla="val 11821"/>
            </a:avLst>
          </a:prstGeom>
        </p:spPr>
      </p:pic>
      <p:sp>
        <p:nvSpPr>
          <p:cNvPr id="95" name="모서리가 둥근 직사각형 94"/>
          <p:cNvSpPr/>
          <p:nvPr/>
        </p:nvSpPr>
        <p:spPr>
          <a:xfrm rot="16200000">
            <a:off x="1222843" y="5520282"/>
            <a:ext cx="957077" cy="1576386"/>
          </a:xfrm>
          <a:prstGeom prst="roundRect">
            <a:avLst>
              <a:gd name="adj" fmla="val 24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798958" y="5826404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794162" y="6894904"/>
            <a:ext cx="5260083" cy="958850"/>
          </a:xfrm>
          <a:prstGeom prst="roundRect">
            <a:avLst>
              <a:gd name="adj" fmla="val 987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922316" y="6957923"/>
            <a:ext cx="3079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백년교동짬뽕           </a:t>
            </a:r>
            <a:r>
              <a:rPr lang="ko-KR" altLang="en-US" sz="900" b="1" dirty="0" smtClean="0"/>
              <a:t>                                                                     </a:t>
            </a:r>
            <a:r>
              <a:rPr lang="ko-KR" altLang="en-US" sz="900" b="1" dirty="0" smtClean="0"/>
              <a:t>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경기도 </a:t>
            </a:r>
            <a:r>
              <a:rPr lang="ko-KR" altLang="en-US" sz="700" dirty="0">
                <a:latin typeface="+mn-ea"/>
              </a:rPr>
              <a:t>고양시 덕양구 </a:t>
            </a:r>
            <a:r>
              <a:rPr lang="ko-KR" altLang="en-US" sz="700" dirty="0" err="1">
                <a:latin typeface="+mn-ea"/>
              </a:rPr>
              <a:t>중앙로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245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err="1" smtClean="0"/>
              <a:t>교동짬뽕</a:t>
            </a:r>
            <a:r>
              <a:rPr lang="en-US" altLang="ko-KR" sz="700" dirty="0"/>
              <a:t>, </a:t>
            </a:r>
            <a:r>
              <a:rPr lang="ko-KR" altLang="en-US" sz="700" dirty="0" err="1"/>
              <a:t>차돌짬뽕</a:t>
            </a:r>
            <a:r>
              <a:rPr lang="en-US" altLang="ko-KR" sz="700" dirty="0"/>
              <a:t>, </a:t>
            </a:r>
            <a:r>
              <a:rPr lang="ko-KR" altLang="en-US" sz="700" dirty="0" err="1" smtClean="0"/>
              <a:t>주꾸미덮짜장</a:t>
            </a:r>
            <a:endParaRPr lang="en-US" altLang="ko-KR" sz="700" dirty="0" smtClean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3861937" y="7592834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혼밥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3439739" y="7595655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짬뽕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345863" y="7592834"/>
            <a:ext cx="49760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017541" y="7596953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중식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94779" y="6963531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7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8" y="6901468"/>
            <a:ext cx="1662470" cy="951473"/>
          </a:xfrm>
          <a:prstGeom prst="roundRect">
            <a:avLst>
              <a:gd name="adj" fmla="val 82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모서리가 둥근 직사각형 109"/>
          <p:cNvSpPr/>
          <p:nvPr/>
        </p:nvSpPr>
        <p:spPr>
          <a:xfrm rot="16200000">
            <a:off x="1172985" y="6545530"/>
            <a:ext cx="957077" cy="1664741"/>
          </a:xfrm>
          <a:prstGeom prst="roundRect">
            <a:avLst>
              <a:gd name="adj" fmla="val 109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793439" y="6895825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810420" y="7988894"/>
            <a:ext cx="5260083" cy="958850"/>
          </a:xfrm>
          <a:prstGeom prst="roundRect">
            <a:avLst>
              <a:gd name="adj" fmla="val 987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2938574" y="8051913"/>
            <a:ext cx="3079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울프강스테이크하우스</a:t>
            </a:r>
            <a:r>
              <a:rPr lang="ko-KR" altLang="en-US" sz="900" b="1" dirty="0" smtClean="0"/>
              <a:t>                                                              </a:t>
            </a:r>
            <a:r>
              <a:rPr lang="ko-KR" altLang="en-US" sz="900" b="1" dirty="0" smtClean="0"/>
              <a:t>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서울시 중구 세종대로</a:t>
            </a:r>
            <a:r>
              <a:rPr lang="en-US" altLang="ko-KR" sz="700" dirty="0" smtClean="0">
                <a:latin typeface="+mn-ea"/>
              </a:rPr>
              <a:t>21</a:t>
            </a:r>
            <a:r>
              <a:rPr lang="ko-KR" altLang="en-US" sz="700" dirty="0" smtClean="0">
                <a:latin typeface="+mn-ea"/>
              </a:rPr>
              <a:t>길 </a:t>
            </a:r>
            <a:r>
              <a:rPr lang="en-US" altLang="ko-KR" sz="700" dirty="0" smtClean="0">
                <a:latin typeface="+mn-ea"/>
              </a:rPr>
              <a:t>40 2</a:t>
            </a:r>
            <a:r>
              <a:rPr lang="ko-KR" altLang="en-US" sz="700" dirty="0" smtClean="0">
                <a:latin typeface="+mn-ea"/>
              </a:rPr>
              <a:t>층</a:t>
            </a:r>
            <a:endParaRPr lang="en-US" altLang="ko-KR" sz="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포터하우스스테이크</a:t>
            </a:r>
            <a:endParaRPr lang="en-US" altLang="ko-KR" sz="700" dirty="0" smtClean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046121" y="8690943"/>
            <a:ext cx="496095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데이트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55997" y="8690943"/>
            <a:ext cx="552734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스테이크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579606" y="8690943"/>
            <a:ext cx="595642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교통편리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033799" y="8690943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양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11037" y="8057521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0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808973" y="7990410"/>
            <a:ext cx="1691341" cy="959176"/>
          </a:xfrm>
          <a:prstGeom prst="roundRect">
            <a:avLst>
              <a:gd name="adj" fmla="val 10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모서리가 둥근 직사각형 120"/>
          <p:cNvSpPr/>
          <p:nvPr/>
        </p:nvSpPr>
        <p:spPr>
          <a:xfrm rot="16200000">
            <a:off x="1233582" y="7683693"/>
            <a:ext cx="957077" cy="1576386"/>
          </a:xfrm>
          <a:prstGeom prst="roundRect">
            <a:avLst>
              <a:gd name="adj" fmla="val 24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09697" y="7989815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32566" y="7900166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rgbClr val="FAFA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41964" y="8751356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2044582" y="1995576"/>
            <a:ext cx="2775552" cy="123336"/>
            <a:chOff x="2063634" y="2510921"/>
            <a:chExt cx="2775552" cy="123336"/>
          </a:xfrm>
          <a:noFill/>
        </p:grpSpPr>
        <p:sp>
          <p:nvSpPr>
            <p:cNvPr id="131" name="모서리가 둥근 직사각형 130"/>
            <p:cNvSpPr/>
            <p:nvPr/>
          </p:nvSpPr>
          <p:spPr>
            <a:xfrm>
              <a:off x="2063634" y="2510921"/>
              <a:ext cx="414808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채식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510859" y="2510921"/>
              <a:ext cx="384109" cy="122136"/>
            </a:xfrm>
            <a:prstGeom prst="roundRect">
              <a:avLst/>
            </a:prstGeom>
            <a:solidFill>
              <a:srgbClr val="3B291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 smtClean="0">
                  <a:solidFill>
                    <a:schemeClr val="bg1"/>
                  </a:solidFill>
                </a:rPr>
                <a:t>혼밥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2922538" y="2510921"/>
              <a:ext cx="38410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가족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3334217" y="2512121"/>
              <a:ext cx="43816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3799956" y="2510921"/>
              <a:ext cx="512180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4338132" y="2510921"/>
              <a:ext cx="501054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1806570" y="2173842"/>
            <a:ext cx="3263434" cy="123336"/>
            <a:chOff x="1817925" y="2686163"/>
            <a:chExt cx="3263434" cy="123336"/>
          </a:xfrm>
          <a:noFill/>
        </p:grpSpPr>
        <p:sp>
          <p:nvSpPr>
            <p:cNvPr id="138" name="모서리가 둥근 직사각형 137"/>
            <p:cNvSpPr/>
            <p:nvPr/>
          </p:nvSpPr>
          <p:spPr>
            <a:xfrm>
              <a:off x="1817925" y="2686163"/>
              <a:ext cx="38410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2229604" y="2686163"/>
              <a:ext cx="38410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가족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2641283" y="2687363"/>
              <a:ext cx="43816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3107022" y="2686163"/>
              <a:ext cx="512180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645198" y="2686163"/>
              <a:ext cx="501054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4171224" y="2686163"/>
              <a:ext cx="501054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4697250" y="2686163"/>
              <a:ext cx="38410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2461199" y="2361822"/>
            <a:ext cx="1914816" cy="123336"/>
            <a:chOff x="2924370" y="2510921"/>
            <a:chExt cx="1914816" cy="123336"/>
          </a:xfrm>
          <a:noFill/>
        </p:grpSpPr>
        <p:sp>
          <p:nvSpPr>
            <p:cNvPr id="147" name="모서리가 둥근 직사각형 146"/>
            <p:cNvSpPr/>
            <p:nvPr/>
          </p:nvSpPr>
          <p:spPr>
            <a:xfrm>
              <a:off x="2924370" y="2510921"/>
              <a:ext cx="38410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3334217" y="2512121"/>
              <a:ext cx="438169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3799956" y="2510921"/>
              <a:ext cx="512180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4338132" y="2510921"/>
              <a:ext cx="501054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97937" y="1304737"/>
            <a:ext cx="2876644" cy="122136"/>
            <a:chOff x="2274162" y="1304737"/>
            <a:chExt cx="2876644" cy="122136"/>
          </a:xfrm>
          <a:noFill/>
        </p:grpSpPr>
        <p:sp>
          <p:nvSpPr>
            <p:cNvPr id="96" name="모서리가 둥근 직사각형 95"/>
            <p:cNvSpPr/>
            <p:nvPr/>
          </p:nvSpPr>
          <p:spPr>
            <a:xfrm>
              <a:off x="2274162" y="1304737"/>
              <a:ext cx="508147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서울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2819233" y="1304737"/>
              <a:ext cx="581802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종로구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3437959" y="1304737"/>
              <a:ext cx="508147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한식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3983029" y="1304737"/>
              <a:ext cx="628856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볶음요리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4642659" y="1304737"/>
              <a:ext cx="508147" cy="122136"/>
            </a:xfrm>
            <a:prstGeom prst="round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   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×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경기도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42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45" name="양쪽 모서리가 둥근 사각형 44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소개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rcRect r="11961"/>
          <a:stretch/>
        </p:blipFill>
        <p:spPr>
          <a:xfrm>
            <a:off x="785383" y="4953000"/>
            <a:ext cx="5265408" cy="30649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83" y="8017977"/>
            <a:ext cx="5265408" cy="1235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246" y="6336175"/>
            <a:ext cx="145052" cy="2949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38" y="6393826"/>
            <a:ext cx="168524" cy="16852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5383" y="4096440"/>
            <a:ext cx="4521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n-ea"/>
              </a:rPr>
              <a:t>경기도 고양시 덕양구에 위치한 </a:t>
            </a:r>
            <a:r>
              <a:rPr lang="ko-KR" altLang="en-US" sz="900" dirty="0" err="1" smtClean="0">
                <a:latin typeface="+mn-ea"/>
              </a:rPr>
              <a:t>교동짬뽕</a:t>
            </a:r>
            <a:r>
              <a:rPr lang="ko-KR" altLang="en-US" sz="900" dirty="0" smtClean="0">
                <a:latin typeface="+mn-ea"/>
              </a:rPr>
              <a:t> 맛집</a:t>
            </a:r>
            <a:r>
              <a:rPr lang="en-US" altLang="ko-KR" sz="900" dirty="0" smtClean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n-ea"/>
              </a:rPr>
              <a:t>가게가 넓고 테이블이 많아서 </a:t>
            </a:r>
            <a:r>
              <a:rPr lang="ko-KR" altLang="en-US" sz="900" dirty="0" err="1" smtClean="0">
                <a:latin typeface="+mn-ea"/>
              </a:rPr>
              <a:t>혼밥에</a:t>
            </a:r>
            <a:r>
              <a:rPr lang="ko-KR" altLang="en-US" sz="900" dirty="0" smtClean="0">
                <a:latin typeface="+mn-ea"/>
              </a:rPr>
              <a:t> 부담도 없고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가격도 저렴합니다</a:t>
            </a:r>
            <a:r>
              <a:rPr lang="en-US" altLang="ko-KR" sz="900" dirty="0" smtClean="0">
                <a:latin typeface="+mn-ea"/>
              </a:rPr>
              <a:t>.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32851" y="2532150"/>
            <a:ext cx="14798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/>
              <a:t>식당 정보가 잘못 되었나요</a:t>
            </a:r>
            <a:r>
              <a:rPr lang="en-US" altLang="ko-KR" sz="600" dirty="0" smtClean="0"/>
              <a:t>?   </a:t>
            </a:r>
            <a:r>
              <a:rPr lang="ko-KR" altLang="en-US" sz="600" u="sng" dirty="0" smtClean="0"/>
              <a:t>제보하기</a:t>
            </a:r>
            <a:endParaRPr lang="ko-KR" altLang="en-US" sz="600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2689054" y="8898111"/>
            <a:ext cx="14798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/>
              <a:t>식당 정보가 잘못 되었나요</a:t>
            </a:r>
            <a:r>
              <a:rPr lang="en-US" altLang="ko-KR" sz="600" dirty="0" smtClean="0"/>
              <a:t>?   </a:t>
            </a:r>
            <a:r>
              <a:rPr lang="ko-KR" altLang="en-US" sz="600" u="sng" dirty="0" smtClean="0"/>
              <a:t>제보하기</a:t>
            </a:r>
            <a:endParaRPr lang="ko-KR" altLang="en-US" sz="600" u="sng" dirty="0"/>
          </a:p>
        </p:txBody>
      </p:sp>
    </p:spTree>
    <p:extLst>
      <p:ext uri="{BB962C8B-B14F-4D97-AF65-F5344CB8AC3E}">
        <p14:creationId xmlns:p14="http://schemas.microsoft.com/office/powerpoint/2010/main" val="297351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16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5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5" y="3956935"/>
            <a:ext cx="2700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911002" y="4042715"/>
            <a:ext cx="599578" cy="1428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mtClean="0">
                <a:solidFill>
                  <a:schemeClr val="bg1"/>
                </a:solidFill>
              </a:rPr>
              <a:t>대표메뉴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654202" y="4042715"/>
            <a:ext cx="599578" cy="1428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 smtClean="0">
                <a:solidFill>
                  <a:schemeClr val="bg1"/>
                </a:solidFill>
              </a:rPr>
              <a:t>메뉴판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5328" y="6910249"/>
            <a:ext cx="1706483" cy="1260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965" y="6910248"/>
            <a:ext cx="1797911" cy="1267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37" y="6916845"/>
            <a:ext cx="1842627" cy="126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경기도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32566" y="7897124"/>
            <a:ext cx="5846862" cy="15708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rgbClr val="FAFA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37201" y="9123491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경기도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17" name="양쪽 모서리가 둥근 사각형 16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5328" y="6910249"/>
            <a:ext cx="1706483" cy="1260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65" y="6910248"/>
            <a:ext cx="1797911" cy="1267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2237" y="6916845"/>
            <a:ext cx="1842627" cy="126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87244" y="8346191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4878" y="-4545"/>
            <a:ext cx="6858000" cy="990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72964" y="7414887"/>
            <a:ext cx="5451900" cy="317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+mn-ea"/>
              </a:rPr>
              <a:t>r</a:t>
            </a:r>
            <a:r>
              <a:rPr lang="en-US" altLang="ko-KR" sz="800" dirty="0" smtClean="0">
                <a:latin typeface="+mn-ea"/>
              </a:rPr>
              <a:t>eview photo by </a:t>
            </a:r>
            <a:r>
              <a:rPr lang="ko-KR" altLang="en-US" sz="800" b="1" dirty="0" err="1" smtClean="0">
                <a:solidFill>
                  <a:srgbClr val="F35B35"/>
                </a:solidFill>
                <a:latin typeface="+mn-ea"/>
              </a:rPr>
              <a:t>잇메이트</a:t>
            </a:r>
            <a:r>
              <a:rPr lang="en-US" altLang="ko-KR" sz="800" b="1" dirty="0" smtClean="0">
                <a:solidFill>
                  <a:srgbClr val="F35B35"/>
                </a:solidFill>
                <a:latin typeface="+mn-ea"/>
              </a:rPr>
              <a:t>74</a:t>
            </a:r>
            <a:r>
              <a:rPr lang="ko-KR" altLang="en-US" sz="800" dirty="0" smtClean="0">
                <a:latin typeface="+mn-ea"/>
              </a:rPr>
              <a:t>님</a:t>
            </a:r>
            <a:endParaRPr lang="ko-KR" altLang="en-US" sz="800" u="sng" dirty="0">
              <a:latin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091" y="3959727"/>
            <a:ext cx="5456773" cy="345515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781233" y="4017785"/>
            <a:ext cx="360000" cy="360000"/>
            <a:chOff x="5781233" y="4017785"/>
            <a:chExt cx="360000" cy="360000"/>
          </a:xfrm>
        </p:grpSpPr>
        <p:sp>
          <p:nvSpPr>
            <p:cNvPr id="6" name="타원 5"/>
            <p:cNvSpPr/>
            <p:nvPr/>
          </p:nvSpPr>
          <p:spPr>
            <a:xfrm>
              <a:off x="5781233" y="401778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19" y="4057971"/>
              <a:ext cx="279627" cy="27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65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86385" y="4207169"/>
            <a:ext cx="5350985" cy="26813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5227" y="5000494"/>
            <a:ext cx="503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마감시간 임박해서 </a:t>
            </a:r>
            <a:r>
              <a:rPr lang="ko-KR" altLang="en-US" sz="800" dirty="0" smtClean="0"/>
              <a:t>방문했는데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친절히 </a:t>
            </a:r>
            <a:r>
              <a:rPr lang="ko-KR" altLang="en-US" sz="800" dirty="0"/>
              <a:t>받아주셔서 </a:t>
            </a:r>
            <a:r>
              <a:rPr lang="ko-KR" altLang="en-US" sz="800" dirty="0" smtClean="0"/>
              <a:t>감사합니다</a:t>
            </a:r>
            <a:r>
              <a:rPr lang="en-US" altLang="ko-KR" sz="800" dirty="0" smtClean="0"/>
              <a:t>! </a:t>
            </a:r>
            <a:r>
              <a:rPr lang="ko-KR" altLang="en-US" sz="800" dirty="0" smtClean="0"/>
              <a:t>오랜만에 </a:t>
            </a:r>
            <a:r>
              <a:rPr lang="ko-KR" altLang="en-US" sz="800" dirty="0"/>
              <a:t>방문한 </a:t>
            </a:r>
            <a:r>
              <a:rPr lang="ko-KR" altLang="en-US" sz="800" dirty="0" smtClean="0"/>
              <a:t>보람도 있고 </a:t>
            </a:r>
            <a:r>
              <a:rPr lang="ko-KR" altLang="en-US" sz="800" dirty="0"/>
              <a:t>맛있게 </a:t>
            </a:r>
            <a:r>
              <a:rPr lang="ko-KR" altLang="en-US" sz="800" dirty="0" smtClean="0"/>
              <a:t>아주 잘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먹었습니다</a:t>
            </a:r>
            <a:r>
              <a:rPr lang="en-US" altLang="ko-KR" sz="800" dirty="0" smtClean="0"/>
              <a:t>.</a:t>
            </a:r>
            <a:endParaRPr lang="ko-KR" altLang="en-US" sz="800" dirty="0">
              <a:hlinkClick r:id="rId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16" y="6406306"/>
            <a:ext cx="466725" cy="285750"/>
          </a:xfrm>
          <a:prstGeom prst="rect">
            <a:avLst/>
          </a:prstGeom>
        </p:spPr>
      </p:pic>
      <p:sp>
        <p:nvSpPr>
          <p:cNvPr id="55" name="양쪽 모서리가 둥근 사각형 54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리뷰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5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311863" y="3877707"/>
            <a:ext cx="1825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err="1" smtClean="0">
                <a:solidFill>
                  <a:srgbClr val="F35B35"/>
                </a:solidFill>
              </a:rPr>
              <a:t>최근순</a:t>
            </a:r>
            <a:r>
              <a:rPr lang="ko-KR" altLang="en-US" sz="800" dirty="0" smtClean="0"/>
              <a:t>  </a:t>
            </a:r>
            <a:r>
              <a:rPr lang="en-US" altLang="ko-KR" sz="800" dirty="0" smtClean="0"/>
              <a:t>|  </a:t>
            </a:r>
            <a:r>
              <a:rPr lang="ko-KR" altLang="en-US" sz="800" dirty="0" smtClean="0"/>
              <a:t>인기순  </a:t>
            </a:r>
            <a:r>
              <a:rPr lang="en-US" altLang="ko-KR" sz="800" dirty="0" smtClean="0"/>
              <a:t>|  </a:t>
            </a:r>
            <a:r>
              <a:rPr lang="ko-KR" altLang="en-US" sz="800" dirty="0" err="1" smtClean="0"/>
              <a:t>사진많은순</a:t>
            </a:r>
            <a:endParaRPr lang="en-US" altLang="ko-KR" sz="800" dirty="0" smtClean="0"/>
          </a:p>
        </p:txBody>
      </p:sp>
      <p:sp>
        <p:nvSpPr>
          <p:cNvPr id="69" name="직사각형 68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경기도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137201" y="9390191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175" y="5442642"/>
            <a:ext cx="1301323" cy="8248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084" y="5444708"/>
            <a:ext cx="1202662" cy="8227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90679" y="4428328"/>
            <a:ext cx="16930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 smtClean="0"/>
              <a:t>잇메이트</a:t>
            </a:r>
            <a:r>
              <a:rPr lang="en-US" altLang="ko-KR" sz="600" dirty="0" smtClean="0"/>
              <a:t>58   |   </a:t>
            </a:r>
            <a:r>
              <a:rPr lang="ko-KR" altLang="en-US" sz="600" dirty="0" smtClean="0"/>
              <a:t>후기 </a:t>
            </a:r>
            <a:r>
              <a:rPr lang="en-US" altLang="ko-KR" sz="600" dirty="0" smtClean="0"/>
              <a:t>10</a:t>
            </a:r>
            <a:r>
              <a:rPr lang="ko-KR" altLang="en-US" sz="600" dirty="0" smtClean="0"/>
              <a:t>개   </a:t>
            </a:r>
            <a:r>
              <a:rPr lang="en-US" altLang="ko-KR" sz="600" dirty="0" smtClean="0"/>
              <a:t>|   </a:t>
            </a:r>
            <a:r>
              <a:rPr lang="en-US" altLang="ko-KR" sz="600" dirty="0" smtClean="0"/>
              <a:t> </a:t>
            </a:r>
            <a:r>
              <a:rPr lang="ko-KR" altLang="en-US" sz="600" dirty="0" err="1" smtClean="0"/>
              <a:t>평균별점</a:t>
            </a:r>
            <a:r>
              <a:rPr lang="ko-KR" altLang="en-US" sz="600" dirty="0" smtClean="0"/>
              <a:t> </a:t>
            </a:r>
            <a:r>
              <a:rPr lang="ko-KR" altLang="en-US" sz="600" dirty="0" smtClean="0"/>
              <a:t>★</a:t>
            </a:r>
            <a:r>
              <a:rPr lang="en-US" altLang="ko-KR" sz="600" dirty="0" smtClean="0"/>
              <a:t>4.1</a:t>
            </a:r>
          </a:p>
        </p:txBody>
      </p:sp>
      <p:sp>
        <p:nvSpPr>
          <p:cNvPr id="8" name="타원 7"/>
          <p:cNvSpPr/>
          <p:nvPr/>
        </p:nvSpPr>
        <p:spPr>
          <a:xfrm>
            <a:off x="1012084" y="4373768"/>
            <a:ext cx="442841" cy="447675"/>
          </a:xfrm>
          <a:prstGeom prst="ellipse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1" y="4401812"/>
            <a:ext cx="391585" cy="391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4874" y="4582704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4.0</a:t>
            </a:r>
            <a:endParaRPr lang="en-US" altLang="ko-KR" sz="1000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75644" y="4673671"/>
            <a:ext cx="384109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혼밥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230295" y="4673671"/>
            <a:ext cx="512180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교통편리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6385" y="7081556"/>
            <a:ext cx="5350985" cy="1912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25227" y="7874881"/>
            <a:ext cx="503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+mn-ea"/>
              </a:rPr>
              <a:t>짬뽕밥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 err="1">
                <a:latin typeface="+mn-ea"/>
              </a:rPr>
              <a:t>쟁빤짜장</a:t>
            </a: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인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 err="1">
                <a:latin typeface="+mn-ea"/>
              </a:rPr>
              <a:t>미니탕수육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큰거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시켜서 넷이서 먹었어요</a:t>
            </a:r>
            <a:r>
              <a:rPr lang="en-US" altLang="ko-KR" sz="800" dirty="0">
                <a:latin typeface="+mn-ea"/>
              </a:rPr>
              <a:t>! </a:t>
            </a:r>
            <a:r>
              <a:rPr lang="ko-KR" altLang="en-US" sz="800" dirty="0">
                <a:latin typeface="+mn-ea"/>
              </a:rPr>
              <a:t>음식들 맛이 너무 좋았어요</a:t>
            </a:r>
            <a:r>
              <a:rPr lang="en-US" altLang="ko-KR" sz="800" dirty="0">
                <a:latin typeface="+mn-ea"/>
              </a:rPr>
              <a:t>!!!!!! </a:t>
            </a:r>
            <a:r>
              <a:rPr lang="ko-KR" altLang="en-US" sz="800" dirty="0">
                <a:latin typeface="+mn-ea"/>
              </a:rPr>
              <a:t>맛있으면 장땡</a:t>
            </a:r>
            <a:r>
              <a:rPr lang="en-US" altLang="ko-KR" sz="800" dirty="0">
                <a:latin typeface="+mn-ea"/>
              </a:rPr>
              <a:t>! </a:t>
            </a:r>
            <a:endParaRPr lang="en-US" altLang="ko-KR" sz="800" dirty="0">
              <a:latin typeface="+mn-ea"/>
              <a:hlinkClick r:id="rId2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16" y="8337930"/>
            <a:ext cx="466725" cy="285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90679" y="7302715"/>
            <a:ext cx="1518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 smtClean="0"/>
              <a:t>도리맘</a:t>
            </a:r>
            <a:r>
              <a:rPr lang="ko-KR" altLang="en-US" sz="600" dirty="0" smtClean="0"/>
              <a:t>    </a:t>
            </a:r>
            <a:r>
              <a:rPr lang="en-US" altLang="ko-KR" sz="600" dirty="0" smtClean="0"/>
              <a:t>|   </a:t>
            </a:r>
            <a:r>
              <a:rPr lang="ko-KR" altLang="en-US" sz="600" dirty="0" smtClean="0"/>
              <a:t>후기 </a:t>
            </a:r>
            <a:r>
              <a:rPr lang="en-US" altLang="ko-KR" sz="600" dirty="0" smtClean="0"/>
              <a:t>8</a:t>
            </a:r>
            <a:r>
              <a:rPr lang="ko-KR" altLang="en-US" sz="600" dirty="0" smtClean="0"/>
              <a:t>개   </a:t>
            </a:r>
            <a:r>
              <a:rPr lang="en-US" altLang="ko-KR" sz="600" dirty="0" smtClean="0"/>
              <a:t>|   </a:t>
            </a:r>
            <a:r>
              <a:rPr lang="en-US" altLang="ko-KR" sz="600" dirty="0" smtClean="0"/>
              <a:t> </a:t>
            </a:r>
            <a:r>
              <a:rPr lang="ko-KR" altLang="en-US" sz="600" dirty="0" err="1" smtClean="0"/>
              <a:t>평균별점</a:t>
            </a:r>
            <a:r>
              <a:rPr lang="ko-KR" altLang="en-US" sz="600" dirty="0" smtClean="0"/>
              <a:t> </a:t>
            </a:r>
            <a:r>
              <a:rPr lang="ko-KR" altLang="en-US" sz="600" dirty="0" smtClean="0"/>
              <a:t>★</a:t>
            </a:r>
            <a:r>
              <a:rPr lang="en-US" altLang="ko-KR" sz="600" dirty="0" smtClean="0"/>
              <a:t>4.5</a:t>
            </a:r>
            <a:endParaRPr lang="en-US" altLang="ko-KR" sz="600" dirty="0" smtClean="0"/>
          </a:p>
        </p:txBody>
      </p:sp>
      <p:sp>
        <p:nvSpPr>
          <p:cNvPr id="52" name="타원 51"/>
          <p:cNvSpPr/>
          <p:nvPr/>
        </p:nvSpPr>
        <p:spPr>
          <a:xfrm>
            <a:off x="1012084" y="7248155"/>
            <a:ext cx="442841" cy="447675"/>
          </a:xfrm>
          <a:prstGeom prst="ellipse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1" y="7276199"/>
            <a:ext cx="391585" cy="39158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464874" y="7457091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B515"/>
                </a:solidFill>
                <a:latin typeface="+mn-ea"/>
              </a:rPr>
              <a:t>★★★★★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5</a:t>
            </a:r>
            <a:r>
              <a:rPr lang="en-US" altLang="ko-KR" sz="1000" dirty="0" smtClean="0">
                <a:latin typeface="+mn-ea"/>
              </a:rPr>
              <a:t>.0</a:t>
            </a:r>
            <a:endParaRPr lang="en-US" altLang="ko-KR" sz="1000" dirty="0"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775644" y="7548058"/>
            <a:ext cx="384109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230295" y="7548058"/>
            <a:ext cx="512180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0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5" y="5294725"/>
            <a:ext cx="2179781" cy="1660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517" y="5342905"/>
            <a:ext cx="2138363" cy="1663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85" y="7210979"/>
            <a:ext cx="2119870" cy="1623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605" y="7190776"/>
            <a:ext cx="2138363" cy="1702466"/>
          </a:xfrm>
          <a:prstGeom prst="rect">
            <a:avLst/>
          </a:prstGeom>
        </p:spPr>
      </p:pic>
      <p:sp>
        <p:nvSpPr>
          <p:cNvPr id="40" name="양쪽 모서리가 둥근 사각형 39"/>
          <p:cNvSpPr/>
          <p:nvPr/>
        </p:nvSpPr>
        <p:spPr>
          <a:xfrm>
            <a:off x="1645644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503243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방송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44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경기도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3777" y="4038318"/>
            <a:ext cx="1277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📌 공식 </a:t>
            </a:r>
            <a:r>
              <a:rPr lang="ko-KR" altLang="en-US" sz="800" b="1" dirty="0" err="1" smtClean="0"/>
              <a:t>방영분</a:t>
            </a:r>
            <a:r>
              <a:rPr lang="ko-KR" altLang="en-US" sz="800" b="1" dirty="0" smtClean="0"/>
              <a:t> 시청하기</a:t>
            </a:r>
            <a:endParaRPr lang="ko-KR" altLang="en-US" sz="8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270371" y="4322683"/>
            <a:ext cx="4317258" cy="348623"/>
            <a:chOff x="789336" y="4391689"/>
            <a:chExt cx="4317258" cy="348623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89336" y="4395396"/>
              <a:ext cx="963264" cy="3449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700" dirty="0" err="1" smtClean="0">
                  <a:solidFill>
                    <a:schemeClr val="tx1"/>
                  </a:solidFill>
                </a:rPr>
                <a:t>넷플릭스</a:t>
              </a:r>
              <a:r>
                <a:rPr lang="ko-KR" altLang="en-US" sz="700" dirty="0" err="1">
                  <a:solidFill>
                    <a:schemeClr val="bg1"/>
                  </a:solidFill>
                </a:rPr>
                <a:t>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36" y="4452542"/>
              <a:ext cx="233589" cy="233589"/>
            </a:xfrm>
            <a:prstGeom prst="rect">
              <a:avLst/>
            </a:prstGeom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1907334" y="4391689"/>
              <a:ext cx="963264" cy="3449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700" dirty="0" smtClean="0">
                  <a:solidFill>
                    <a:schemeClr val="tx1"/>
                  </a:solidFill>
                </a:rPr>
                <a:t>웨이브 </a:t>
              </a:r>
              <a:r>
                <a:rPr lang="ko-KR" altLang="en-US" sz="700" dirty="0" smtClean="0">
                  <a:solidFill>
                    <a:schemeClr val="bg1"/>
                  </a:solidFill>
                </a:rPr>
                <a:t>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34" y="4448835"/>
              <a:ext cx="233589" cy="233589"/>
            </a:xfrm>
            <a:prstGeom prst="rect">
              <a:avLst/>
            </a:prstGeom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3025332" y="4391689"/>
              <a:ext cx="963264" cy="3449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70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티빙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700" dirty="0" smtClean="0">
                  <a:solidFill>
                    <a:schemeClr val="bg1"/>
                  </a:solidFill>
                </a:rPr>
                <a:t>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632" y="4448835"/>
              <a:ext cx="233589" cy="233589"/>
            </a:xfrm>
            <a:prstGeom prst="rect">
              <a:avLst/>
            </a:prstGeom>
          </p:spPr>
        </p:pic>
        <p:sp>
          <p:nvSpPr>
            <p:cNvPr id="59" name="모서리가 둥근 직사각형 58"/>
            <p:cNvSpPr/>
            <p:nvPr/>
          </p:nvSpPr>
          <p:spPr>
            <a:xfrm>
              <a:off x="4143330" y="4391689"/>
              <a:ext cx="963264" cy="3449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700" dirty="0" err="1" smtClean="0">
                  <a:solidFill>
                    <a:schemeClr val="tx1"/>
                  </a:solidFill>
                </a:rPr>
                <a:t>왓챠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700" dirty="0" smtClean="0">
                  <a:solidFill>
                    <a:schemeClr val="bg1"/>
                  </a:solidFill>
                </a:rPr>
                <a:t>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630" y="4448835"/>
              <a:ext cx="233589" cy="233589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915269" y="4983249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📌 유튜브 클립 모음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149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1949729" y="968488"/>
            <a:ext cx="2962945" cy="1173531"/>
          </a:xfrm>
          <a:prstGeom prst="roundRect">
            <a:avLst>
              <a:gd name="adj" fmla="val 9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663" y="2292572"/>
            <a:ext cx="1710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/>
              <a:t>■</a:t>
            </a:r>
            <a:r>
              <a:rPr lang="en-US" altLang="ko-KR" sz="900" b="1" dirty="0" smtClean="0"/>
              <a:t>  </a:t>
            </a:r>
            <a:r>
              <a:rPr lang="ko-KR" altLang="en-US" sz="900" b="1" dirty="0" smtClean="0"/>
              <a:t>내가 좋아요 </a:t>
            </a:r>
            <a:r>
              <a:rPr lang="ko-KR" altLang="en-US" sz="900" b="1" dirty="0" smtClean="0"/>
              <a:t>누른 맛집 </a:t>
            </a:r>
            <a:r>
              <a:rPr lang="en-US" altLang="ko-KR" sz="900" b="1" dirty="0" smtClean="0"/>
              <a:t>(5</a:t>
            </a:r>
            <a:r>
              <a:rPr lang="ko-KR" altLang="en-US" sz="900" b="1" dirty="0" smtClean="0"/>
              <a:t>개</a:t>
            </a:r>
            <a:r>
              <a:rPr lang="en-US" altLang="ko-KR" sz="900" b="1" dirty="0" smtClean="0"/>
              <a:t>)</a:t>
            </a:r>
            <a:endParaRPr lang="ko-KR" altLang="en-US" sz="900" b="1" dirty="0"/>
          </a:p>
        </p:txBody>
      </p:sp>
      <p:sp>
        <p:nvSpPr>
          <p:cNvPr id="38" name="직사각형 37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137615" y="234854"/>
            <a:ext cx="109677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로그아웃     </a:t>
            </a:r>
            <a:r>
              <a:rPr lang="ko-KR" altLang="en-US" sz="700" b="1" dirty="0" err="1" smtClean="0">
                <a:solidFill>
                  <a:srgbClr val="3B2919"/>
                </a:solidFill>
              </a:rPr>
              <a:t>마이페이지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603530" y="1193099"/>
            <a:ext cx="1663516" cy="648000"/>
            <a:chOff x="2537297" y="1223528"/>
            <a:chExt cx="1663516" cy="648000"/>
          </a:xfrm>
        </p:grpSpPr>
        <p:sp>
          <p:nvSpPr>
            <p:cNvPr id="12" name="TextBox 11"/>
            <p:cNvSpPr txBox="1"/>
            <p:nvPr/>
          </p:nvSpPr>
          <p:spPr>
            <a:xfrm>
              <a:off x="3221058" y="1261628"/>
              <a:ext cx="9797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 smtClean="0">
                  <a:latin typeface="+mn-ea"/>
                </a:rPr>
                <a:t>잇메이트</a:t>
              </a:r>
              <a:r>
                <a:rPr lang="en-US" altLang="ko-KR" sz="1050" b="1" dirty="0" smtClean="0">
                  <a:latin typeface="+mn-ea"/>
                </a:rPr>
                <a:t>337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537297" y="1223528"/>
              <a:ext cx="612000" cy="648000"/>
            </a:xfrm>
            <a:prstGeom prst="ellipse">
              <a:avLst/>
            </a:prstGeom>
            <a:solidFill>
              <a:srgbClr val="FFF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14101" y="1557539"/>
              <a:ext cx="744260" cy="22133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회원정보수정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27" y="1252766"/>
              <a:ext cx="579408" cy="579408"/>
            </a:xfrm>
            <a:prstGeom prst="rect">
              <a:avLst/>
            </a:prstGeom>
          </p:spPr>
        </p:pic>
      </p:grpSp>
      <p:pic>
        <p:nvPicPr>
          <p:cNvPr id="2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0" y="2540805"/>
            <a:ext cx="166247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95970" y="2538793"/>
            <a:ext cx="166241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95910" y="3138251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F0CC"/>
                </a:solidFill>
              </a:rPr>
              <a:t>백년교동짬뽕</a:t>
            </a:r>
            <a:endParaRPr lang="en-US" altLang="ko-KR" sz="800" b="1" dirty="0" smtClean="0">
              <a:solidFill>
                <a:srgbClr val="FFF0CC"/>
              </a:solidFill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경기도 고양시 덕양구                         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&gt;&gt;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33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2615471" y="2547488"/>
            <a:ext cx="165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616325" y="2544859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15033" y="313826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>
                    <a:lumMod val="75000"/>
                  </a:schemeClr>
                </a:solidFill>
              </a:rPr>
              <a:t>울프강스테이크하우스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중구    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8" name="그림 4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17659" y="2544859"/>
            <a:ext cx="1656000" cy="936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417659" y="2544858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419180" y="3137990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chemeClr val="bg1">
                    <a:lumMod val="75000"/>
                  </a:schemeClr>
                </a:solidFill>
              </a:rPr>
              <a:t>등나무집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동작구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35921" y="6600517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펼치기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4635" y="3989986"/>
            <a:ext cx="22797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/>
              <a:t>■</a:t>
            </a:r>
            <a:r>
              <a:rPr lang="en-US" altLang="ko-KR" sz="900" b="1" dirty="0" smtClean="0"/>
              <a:t>  </a:t>
            </a:r>
            <a:r>
              <a:rPr lang="ko-KR" altLang="en-US" sz="900" b="1" dirty="0" smtClean="0"/>
              <a:t>내가 쓴 리뷰 </a:t>
            </a:r>
            <a:r>
              <a:rPr lang="en-US" altLang="ko-KR" sz="900" b="1" dirty="0" smtClean="0"/>
              <a:t>(5</a:t>
            </a:r>
            <a:r>
              <a:rPr lang="ko-KR" altLang="en-US" sz="900" b="1" dirty="0" smtClean="0"/>
              <a:t>개</a:t>
            </a:r>
            <a:r>
              <a:rPr lang="en-US" altLang="ko-KR" sz="900" b="1" dirty="0" smtClean="0"/>
              <a:t>)    |     </a:t>
            </a:r>
            <a:r>
              <a:rPr lang="ko-KR" altLang="en-US" sz="900" b="1" dirty="0" err="1" smtClean="0"/>
              <a:t>평균별점</a:t>
            </a:r>
            <a:r>
              <a:rPr lang="ko-KR" altLang="en-US" sz="900" b="1" dirty="0" smtClean="0"/>
              <a:t>  </a:t>
            </a:r>
            <a:r>
              <a:rPr lang="en-US" altLang="ko-KR" sz="900" b="1" dirty="0" smtClean="0"/>
              <a:t>4.5</a:t>
            </a:r>
            <a:r>
              <a:rPr lang="ko-KR" altLang="en-US" sz="900" b="1" dirty="0" smtClean="0"/>
              <a:t>점</a:t>
            </a:r>
            <a:endParaRPr lang="ko-KR" altLang="en-US" sz="900" b="1" dirty="0"/>
          </a:p>
        </p:txBody>
      </p:sp>
      <p:sp>
        <p:nvSpPr>
          <p:cNvPr id="78" name="직사각형 77"/>
          <p:cNvSpPr/>
          <p:nvPr/>
        </p:nvSpPr>
        <p:spPr>
          <a:xfrm>
            <a:off x="754635" y="4271537"/>
            <a:ext cx="5350985" cy="23005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954016" y="5196243"/>
            <a:ext cx="503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+mn-ea"/>
              </a:rPr>
              <a:t>짬뽕밥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 err="1">
                <a:latin typeface="+mn-ea"/>
              </a:rPr>
              <a:t>쟁빤짜장</a:t>
            </a: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인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 err="1">
                <a:latin typeface="+mn-ea"/>
              </a:rPr>
              <a:t>미니탕수육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큰거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시켜서 넷이서 먹었어요</a:t>
            </a:r>
            <a:r>
              <a:rPr lang="en-US" altLang="ko-KR" sz="800" dirty="0">
                <a:latin typeface="+mn-ea"/>
              </a:rPr>
              <a:t>! </a:t>
            </a:r>
            <a:r>
              <a:rPr lang="ko-KR" altLang="en-US" sz="800" dirty="0">
                <a:latin typeface="+mn-ea"/>
              </a:rPr>
              <a:t>음식들 맛이 너무 좋았어요</a:t>
            </a:r>
            <a:r>
              <a:rPr lang="en-US" altLang="ko-KR" sz="800" dirty="0">
                <a:latin typeface="+mn-ea"/>
              </a:rPr>
              <a:t>!!!!!! </a:t>
            </a:r>
            <a:r>
              <a:rPr lang="ko-KR" altLang="en-US" sz="800" dirty="0">
                <a:latin typeface="+mn-ea"/>
              </a:rPr>
              <a:t>맛있으면 장땡</a:t>
            </a:r>
            <a:r>
              <a:rPr lang="en-US" altLang="ko-KR" sz="800" dirty="0">
                <a:latin typeface="+mn-ea"/>
              </a:rPr>
              <a:t>! </a:t>
            </a:r>
            <a:endParaRPr lang="en-US" altLang="ko-KR" sz="800" dirty="0">
              <a:latin typeface="+mn-ea"/>
              <a:hlinkClick r:id="rId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489" y="6243625"/>
            <a:ext cx="348588" cy="21342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25227" y="4642691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B515"/>
                </a:solidFill>
                <a:latin typeface="+mn-ea"/>
              </a:rPr>
              <a:t>★★★★★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5</a:t>
            </a:r>
            <a:r>
              <a:rPr lang="en-US" altLang="ko-KR" sz="1000" dirty="0" smtClean="0">
                <a:latin typeface="+mn-ea"/>
              </a:rPr>
              <a:t>.0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029394" y="4967812"/>
            <a:ext cx="384109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484045" y="4967812"/>
            <a:ext cx="512180" cy="12213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62799" y="6238409"/>
            <a:ext cx="1103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받은 좋아요 수 </a:t>
            </a:r>
            <a:endParaRPr lang="en-US" altLang="ko-KR" sz="800" b="1" dirty="0">
              <a:latin typeface="+mn-ea"/>
              <a:hlinkClick r:id="rId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589811" y="6320374"/>
            <a:ext cx="395277" cy="152498"/>
          </a:xfrm>
          <a:prstGeom prst="roundRect">
            <a:avLst/>
          </a:prstGeom>
          <a:solidFill>
            <a:srgbClr val="3B2919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삭제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463" y="5621267"/>
            <a:ext cx="595137" cy="37722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394" y="5621740"/>
            <a:ext cx="550016" cy="376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98568" y="5621267"/>
            <a:ext cx="576000" cy="37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+2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925226" y="4422431"/>
            <a:ext cx="1520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백년교동짬뽕   </a:t>
            </a:r>
            <a:r>
              <a:rPr lang="en-US" altLang="ko-KR" sz="1100" b="1" dirty="0" smtClean="0"/>
              <a:t>&gt;</a:t>
            </a:r>
            <a:endParaRPr lang="ko-KR" altLang="en-US" sz="1100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137615" y="6320374"/>
            <a:ext cx="395277" cy="15249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수정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54635" y="7035350"/>
            <a:ext cx="16193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/>
              <a:t>■</a:t>
            </a:r>
            <a:r>
              <a:rPr lang="en-US" altLang="ko-KR" sz="900" b="1" dirty="0" smtClean="0"/>
              <a:t>  </a:t>
            </a:r>
            <a:r>
              <a:rPr lang="ko-KR" altLang="en-US" sz="900" b="1" dirty="0" smtClean="0"/>
              <a:t>내가 남긴 제보</a:t>
            </a:r>
            <a:r>
              <a:rPr lang="en-US" altLang="ko-KR" sz="900" b="1" dirty="0" smtClean="0"/>
              <a:t>/</a:t>
            </a:r>
            <a:r>
              <a:rPr lang="ko-KR" altLang="en-US" sz="900" b="1" dirty="0" smtClean="0"/>
              <a:t>문의 </a:t>
            </a:r>
            <a:r>
              <a:rPr lang="en-US" altLang="ko-KR" sz="900" b="1" dirty="0" smtClean="0"/>
              <a:t>(3</a:t>
            </a:r>
            <a:r>
              <a:rPr lang="ko-KR" altLang="en-US" sz="900" b="1" dirty="0" smtClean="0"/>
              <a:t>개</a:t>
            </a:r>
            <a:r>
              <a:rPr lang="en-US" altLang="ko-KR" sz="900" b="1" dirty="0" smtClean="0"/>
              <a:t>)</a:t>
            </a:r>
            <a:endParaRPr lang="ko-KR" altLang="en-US" sz="9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635921" y="8878632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펼치기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54635" y="7327001"/>
            <a:ext cx="5350985" cy="14708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954017" y="7721122"/>
            <a:ext cx="4964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용인시 </a:t>
            </a:r>
            <a:r>
              <a:rPr lang="ko-KR" altLang="en-US" sz="800" dirty="0" err="1" smtClean="0">
                <a:latin typeface="+mn-ea"/>
              </a:rPr>
              <a:t>기흥구에</a:t>
            </a:r>
            <a:r>
              <a:rPr lang="ko-KR" altLang="en-US" sz="800" dirty="0" smtClean="0">
                <a:latin typeface="+mn-ea"/>
              </a:rPr>
              <a:t> 있는 </a:t>
            </a:r>
            <a:r>
              <a:rPr lang="ko-KR" altLang="en-US" sz="800" dirty="0" err="1" smtClean="0">
                <a:latin typeface="+mn-ea"/>
              </a:rPr>
              <a:t>동네맛집을</a:t>
            </a:r>
            <a:r>
              <a:rPr lang="ko-KR" altLang="en-US" sz="800" dirty="0" smtClean="0">
                <a:latin typeface="+mn-ea"/>
              </a:rPr>
              <a:t> 제보합니다</a:t>
            </a:r>
            <a:r>
              <a:rPr lang="en-US" altLang="ko-KR" sz="800" dirty="0" smtClean="0">
                <a:latin typeface="+mn-ea"/>
              </a:rPr>
              <a:t>. </a:t>
            </a:r>
            <a:r>
              <a:rPr lang="ko-KR" altLang="en-US" sz="800" dirty="0" smtClean="0">
                <a:latin typeface="+mn-ea"/>
              </a:rPr>
              <a:t>오랫동안 한 동네에서 장사하시며 사장님께서 아주 친절하시고 특히 아이들에게 굉장히 </a:t>
            </a:r>
            <a:r>
              <a:rPr lang="ko-KR" altLang="en-US" sz="800" dirty="0" err="1" smtClean="0">
                <a:latin typeface="+mn-ea"/>
              </a:rPr>
              <a:t>상냥하십니다</a:t>
            </a:r>
            <a:r>
              <a:rPr lang="en-US" altLang="ko-KR" sz="800" dirty="0" smtClean="0">
                <a:latin typeface="+mn-ea"/>
              </a:rPr>
              <a:t>. </a:t>
            </a:r>
            <a:r>
              <a:rPr lang="ko-KR" altLang="en-US" sz="800" dirty="0" smtClean="0">
                <a:latin typeface="+mn-ea"/>
              </a:rPr>
              <a:t>음식 맛도 당연히 좋습니다</a:t>
            </a:r>
            <a:r>
              <a:rPr lang="en-US" altLang="ko-KR" sz="800" dirty="0" smtClean="0">
                <a:latin typeface="+mn-ea"/>
              </a:rPr>
              <a:t>. </a:t>
            </a:r>
            <a:r>
              <a:rPr lang="ko-KR" altLang="en-US" sz="800" dirty="0" smtClean="0">
                <a:latin typeface="+mn-ea"/>
              </a:rPr>
              <a:t>위치는 </a:t>
            </a:r>
            <a:r>
              <a:rPr lang="ko-KR" altLang="en-US" sz="800" dirty="0" err="1" smtClean="0">
                <a:latin typeface="+mn-ea"/>
              </a:rPr>
              <a:t>기흥구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OO</a:t>
            </a:r>
            <a:r>
              <a:rPr lang="ko-KR" altLang="en-US" sz="800" dirty="0" smtClean="0">
                <a:latin typeface="+mn-ea"/>
              </a:rPr>
              <a:t>로 </a:t>
            </a:r>
            <a:r>
              <a:rPr lang="en-US" altLang="ko-KR" sz="800" dirty="0" smtClean="0">
                <a:latin typeface="+mn-ea"/>
              </a:rPr>
              <a:t>77 · · </a:t>
            </a:r>
            <a:r>
              <a:rPr lang="en-US" altLang="ko-KR" sz="800" dirty="0">
                <a:latin typeface="+mn-ea"/>
              </a:rPr>
              <a:t>·</a:t>
            </a:r>
            <a:r>
              <a:rPr lang="ko-KR" altLang="en-US" sz="800" dirty="0">
                <a:latin typeface="+mn-ea"/>
              </a:rPr>
              <a:t> </a:t>
            </a:r>
            <a:endParaRPr lang="en-US" altLang="ko-KR" sz="800" dirty="0">
              <a:latin typeface="+mn-ea"/>
              <a:hlinkClick r:id="rId7"/>
            </a:endParaRPr>
          </a:p>
        </p:txBody>
      </p:sp>
      <p:sp>
        <p:nvSpPr>
          <p:cNvPr id="114" name="TextBox 113"/>
          <p:cNvSpPr txBox="1"/>
          <p:nvPr/>
        </p:nvSpPr>
        <p:spPr>
          <a:xfrm flipH="1">
            <a:off x="925225" y="7477895"/>
            <a:ext cx="2362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Q. </a:t>
            </a:r>
            <a:r>
              <a:rPr lang="ko-KR" altLang="en-US" sz="1100" b="1" dirty="0" err="1" smtClean="0"/>
              <a:t>기흥구</a:t>
            </a:r>
            <a:r>
              <a:rPr lang="ko-KR" altLang="en-US" sz="1100" b="1" dirty="0" smtClean="0"/>
              <a:t> 맛집 등록 제안</a:t>
            </a:r>
            <a:endParaRPr lang="ko-KR" altLang="en-US" sz="1100" b="1" dirty="0"/>
          </a:p>
        </p:txBody>
      </p:sp>
      <p:sp>
        <p:nvSpPr>
          <p:cNvPr id="7" name="직사각형 6"/>
          <p:cNvSpPr/>
          <p:nvPr/>
        </p:nvSpPr>
        <p:spPr>
          <a:xfrm>
            <a:off x="984596" y="8137345"/>
            <a:ext cx="4888807" cy="466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036851" y="8262759"/>
            <a:ext cx="4086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A. </a:t>
            </a:r>
            <a:r>
              <a:rPr lang="ko-KR" altLang="en-US" sz="800" dirty="0" smtClean="0">
                <a:latin typeface="+mn-ea"/>
              </a:rPr>
              <a:t>안녕하세요</a:t>
            </a:r>
            <a:r>
              <a:rPr lang="en-US" altLang="ko-KR" sz="800" dirty="0" smtClean="0">
                <a:latin typeface="+mn-ea"/>
              </a:rPr>
              <a:t>. </a:t>
            </a:r>
            <a:r>
              <a:rPr lang="ko-KR" altLang="en-US" sz="800" dirty="0" smtClean="0">
                <a:latin typeface="+mn-ea"/>
              </a:rPr>
              <a:t>정성스러운 제보 감사하며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smtClean="0">
                <a:latin typeface="+mn-ea"/>
              </a:rPr>
              <a:t>검토 후 등록하도록 하겠습니다</a:t>
            </a:r>
            <a:r>
              <a:rPr lang="en-US" altLang="ko-KR" sz="800" dirty="0" smtClean="0">
                <a:latin typeface="+mn-ea"/>
              </a:rPr>
              <a:t>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635921" y="3513671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펼치기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912674" y="4452673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 작성일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2025-12-01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모서리가 둥근 직사각형 74"/>
          <p:cNvSpPr/>
          <p:nvPr/>
        </p:nvSpPr>
        <p:spPr>
          <a:xfrm>
            <a:off x="1409709" y="973455"/>
            <a:ext cx="4038581" cy="6113145"/>
          </a:xfrm>
          <a:prstGeom prst="roundRect">
            <a:avLst>
              <a:gd name="adj" fmla="val 9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137615" y="234854"/>
            <a:ext cx="109677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</a:t>
            </a:r>
            <a:r>
              <a:rPr lang="ko-KR" altLang="en-US" sz="700" b="1" dirty="0" smtClean="0">
                <a:solidFill>
                  <a:srgbClr val="3B2919"/>
                </a:solidFill>
              </a:rPr>
              <a:t>아웃</a:t>
            </a:r>
            <a:r>
              <a:rPr lang="ko-KR" altLang="en-US" sz="700" b="1" dirty="0" smtClean="0">
                <a:solidFill>
                  <a:srgbClr val="3B2919"/>
                </a:solidFill>
              </a:rPr>
              <a:t>     </a:t>
            </a:r>
            <a:r>
              <a:rPr lang="ko-KR" altLang="en-US" sz="700" b="1" dirty="0" err="1" smtClean="0">
                <a:solidFill>
                  <a:srgbClr val="3B2919"/>
                </a:solidFill>
              </a:rPr>
              <a:t>마이페이지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3131482" y="1223528"/>
            <a:ext cx="612000" cy="648000"/>
          </a:xfrm>
          <a:prstGeom prst="ellipse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92" y="1252766"/>
            <a:ext cx="579408" cy="579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1222" y="2461517"/>
            <a:ext cx="256682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아이디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en-US" altLang="ko-KR" sz="900" dirty="0" smtClean="0"/>
              <a:t>hong@mail.com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닉네임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잇메이트</a:t>
            </a:r>
            <a:r>
              <a:rPr lang="en-US" altLang="ko-KR" sz="900" dirty="0" smtClean="0"/>
              <a:t>337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비밀번호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</a:rPr>
              <a:t>수정하실 비밀번호를 입력해주세요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비밀번호 확인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</a:rPr>
              <a:t>위 비밀번호를 다시 한번 입력해주세요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solidFill>
                  <a:srgbClr val="F35B35"/>
                </a:solidFill>
              </a:rPr>
              <a:t>*</a:t>
            </a:r>
            <a:r>
              <a:rPr lang="ko-KR" altLang="en-US" sz="700" b="1" dirty="0" smtClean="0">
                <a:solidFill>
                  <a:srgbClr val="F35B35"/>
                </a:solidFill>
              </a:rPr>
              <a:t>비밀번호 변경 시에만 등록해주세요</a:t>
            </a:r>
            <a:r>
              <a:rPr lang="en-US" altLang="ko-KR" sz="700" b="1" dirty="0" smtClean="0">
                <a:solidFill>
                  <a:srgbClr val="F35B35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F35B3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rgbClr val="F35B3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rgbClr val="F35B3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F35B3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F35B3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ko-KR" altLang="en-US" sz="700" b="1" u="sng" dirty="0" smtClean="0">
                <a:solidFill>
                  <a:srgbClr val="F35B35"/>
                </a:solidFill>
              </a:rPr>
              <a:t>회원탈퇴</a:t>
            </a:r>
            <a:endParaRPr lang="ko-KR" altLang="en-US" sz="1000" b="1" u="sng" dirty="0">
              <a:solidFill>
                <a:srgbClr val="F35B35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05911" y="3383836"/>
            <a:ext cx="2448000" cy="216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2205911" y="4031536"/>
            <a:ext cx="2448000" cy="216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205911" y="4705162"/>
            <a:ext cx="2448000" cy="216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02416" y="5470524"/>
            <a:ext cx="483532" cy="200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472311" y="5470524"/>
            <a:ext cx="483532" cy="200025"/>
          </a:xfrm>
          <a:prstGeom prst="roundRect">
            <a:avLst/>
          </a:prstGeom>
          <a:solidFill>
            <a:srgbClr val="FFF0C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수정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93369" y="1989415"/>
            <a:ext cx="871253" cy="22133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>
                    <a:lumMod val="50000"/>
                  </a:schemeClr>
                </a:solidFill>
              </a:rPr>
              <a:t>프로필 사진 수정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2007</TotalTime>
  <Words>657</Words>
  <Application>Microsoft Office PowerPoint</Application>
  <PresentationFormat>A4 용지(210x297mm)</PresentationFormat>
  <Paragraphs>240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PC05-18</dc:creator>
  <cp:lastModifiedBy>PC05-18</cp:lastModifiedBy>
  <cp:revision>529</cp:revision>
  <dcterms:created xsi:type="dcterms:W3CDTF">2025-11-24T07:40:25Z</dcterms:created>
  <dcterms:modified xsi:type="dcterms:W3CDTF">2025-12-12T08:21:38Z</dcterms:modified>
</cp:coreProperties>
</file>